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B385F3-1A0B-4274-A534-BEA0A8B369FF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4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birds that the people use to hunt in all of the places . They use them to hunt  plover , bustard , pigeons , mountain </a:t>
            </a:r>
            <a:r>
              <a:rPr lang="en-US" dirty="0" err="1" smtClean="0"/>
              <a:t>qual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077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</TotalTime>
  <Words>38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Falcons in Qatar</vt:lpstr>
      <vt:lpstr>What are falcons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Falcons in Qatar</dc:title>
  <dc:creator>User</dc:creator>
  <cp:lastModifiedBy>User</cp:lastModifiedBy>
  <cp:revision>2</cp:revision>
  <dcterms:created xsi:type="dcterms:W3CDTF">2011-05-04T11:41:33Z</dcterms:created>
  <dcterms:modified xsi:type="dcterms:W3CDTF">2011-05-04T11:56:39Z</dcterms:modified>
</cp:coreProperties>
</file>